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8BC"/>
    <a:srgbClr val="0038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1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8B4A6-645D-4FDF-A5BD-C538BFF82E6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7B3EB-C618-48CE-82FB-76E1858AC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B3EB-C618-48CE-82FB-76E1858AC8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B3EB-C618-48CE-82FB-76E1858AC8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7B3EB-C618-48CE-82FB-76E1858AC8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F52F-104F-4DB0-9374-233D04DF12A9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F94-AB5F-4F16-81D7-7734EC7D32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211455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PRESENTATION NUMBER: PRESENTATION TITLE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291465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PRESENTER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35433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Author Block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T:\!Home\Associations\ISDE\Marketing\Logo &amp; Branding\Header\ISDE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2"/>
            <a:ext cx="9144000" cy="1097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0600" y="142875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PRESENTATION NUMBER: PRESENTATION TITLE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2286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DISCLOSURE INFORMATION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2971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Presenting Author: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7719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Co-Authors: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T:\!Home\Associations\ISDE\Marketing\Logo &amp; Branding\Header\ISDE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2"/>
            <a:ext cx="9144000" cy="1097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4958834"/>
            <a:ext cx="9144000" cy="2462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Number: Presentation Title – Presenting Author</a:t>
            </a:r>
            <a:endParaRPr lang="en-US" sz="1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473464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PRESENTATION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T:\!Home\Associations\ISDE\Marketing\Logo &amp; Branding\Header\ISDE Hea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-2"/>
            <a:ext cx="9144000" cy="1097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32</Words>
  <Application>Microsoft Office PowerPoint</Application>
  <PresentationFormat>On-screen Show (16:9)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International Conference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Sukwhan</cp:lastModifiedBy>
  <cp:revision>12</cp:revision>
  <dcterms:created xsi:type="dcterms:W3CDTF">2013-07-28T17:21:41Z</dcterms:created>
  <dcterms:modified xsi:type="dcterms:W3CDTF">2016-09-08T23:52:30Z</dcterms:modified>
</cp:coreProperties>
</file>